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45897" showSpecialPlsOnTitleSld="0" strictFirstAndLastChars="0">
  <p:sldMasterIdLst>
    <p:sldMasterId id="2147483664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6858000" cy="9144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GE Inspira Pitch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A50"/>
    <a:srgbClr val="7A7A7A"/>
    <a:srgbClr val="6B6B6B"/>
    <a:srgbClr val="767676"/>
    <a:srgbClr val="4C4C4C"/>
    <a:srgbClr val="656565"/>
    <a:srgbClr val="CD0078"/>
    <a:srgbClr val="3C73B9"/>
    <a:srgbClr val="EBD7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15" autoAdjust="0"/>
    <p:restoredTop sz="86333" autoAdjust="0"/>
  </p:normalViewPr>
  <p:slideViewPr>
    <p:cSldViewPr snapToGrid="0">
      <p:cViewPr>
        <p:scale>
          <a:sx n="86" d="100"/>
          <a:sy n="86" d="100"/>
        </p:scale>
        <p:origin x="-1776" y="-72"/>
      </p:cViewPr>
      <p:guideLst>
        <p:guide orient="horz" pos="1748"/>
        <p:guide orient="horz" pos="5011"/>
        <p:guide orient="horz" pos="1416"/>
        <p:guide orient="horz" pos="599"/>
        <p:guide orient="horz" pos="3799"/>
        <p:guide orient="horz" pos="2871"/>
        <p:guide orient="horz" pos="7256"/>
        <p:guide orient="horz" pos="2605"/>
        <p:guide pos="164"/>
        <p:guide pos="4163"/>
        <p:guide pos="2159"/>
        <p:guide pos="1141"/>
        <p:guide pos="3164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-2264" y="-96"/>
      </p:cViewPr>
      <p:guideLst>
        <p:guide orient="horz" pos="2928"/>
        <p:guide orient="horz" pos="571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213" name="Picture 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93" y="8633910"/>
            <a:ext cx="1533525" cy="487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6214" name="Text Box 22"/>
          <p:cNvSpPr txBox="1">
            <a:spLocks noChangeArrowheads="1"/>
          </p:cNvSpPr>
          <p:nvPr/>
        </p:nvSpPr>
        <p:spPr bwMode="auto">
          <a:xfrm>
            <a:off x="2800814" y="8703078"/>
            <a:ext cx="3853590" cy="393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>
              <a:lnSpc>
                <a:spcPts val="1060"/>
              </a:lnSpc>
            </a:pPr>
            <a:fld id="{248A7D45-D04D-4B80-90EF-34F48D18C37A}" type="slidenum">
              <a:rPr lang="en-US" sz="900">
                <a:solidFill>
                  <a:srgbClr val="1E4191"/>
                </a:solidFill>
              </a:rPr>
              <a:pPr algn="r">
                <a:lnSpc>
                  <a:spcPts val="1060"/>
                </a:lnSpc>
              </a:pPr>
              <a:t>‹#›</a:t>
            </a:fld>
            <a:r>
              <a:rPr lang="en-US" sz="900">
                <a:solidFill>
                  <a:srgbClr val="1E4191"/>
                </a:solidFill>
              </a:rPr>
              <a:t> /</a:t>
            </a:r>
          </a:p>
          <a:p>
            <a:pPr algn="r">
              <a:lnSpc>
                <a:spcPts val="1060"/>
              </a:lnSpc>
            </a:pPr>
            <a:r>
              <a:rPr lang="en-US" sz="900">
                <a:solidFill>
                  <a:srgbClr val="1E4191"/>
                </a:solidFill>
              </a:rPr>
              <a:t>GE  / </a:t>
            </a:r>
          </a:p>
          <a:p>
            <a:pPr algn="r"/>
            <a:endParaRPr lang="en-US" sz="900">
              <a:solidFill>
                <a:srgbClr val="1E41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875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63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93" y="8633910"/>
            <a:ext cx="1533525" cy="487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62163" y="220663"/>
            <a:ext cx="3121025" cy="4162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6300" y="4500639"/>
            <a:ext cx="5492089" cy="4159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55" tIns="46578" rIns="93155" bIns="465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8862" name="Text Box 14"/>
          <p:cNvSpPr txBox="1">
            <a:spLocks noChangeArrowheads="1"/>
          </p:cNvSpPr>
          <p:nvPr/>
        </p:nvSpPr>
        <p:spPr bwMode="auto">
          <a:xfrm>
            <a:off x="2800814" y="8703078"/>
            <a:ext cx="3853590" cy="393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>
              <a:lnSpc>
                <a:spcPts val="1060"/>
              </a:lnSpc>
            </a:pPr>
            <a:fld id="{AB69BBA2-4AEB-4B61-8393-54D11319A087}" type="slidenum">
              <a:rPr lang="en-US" sz="900">
                <a:solidFill>
                  <a:srgbClr val="1E4191"/>
                </a:solidFill>
              </a:rPr>
              <a:pPr algn="r">
                <a:lnSpc>
                  <a:spcPts val="1060"/>
                </a:lnSpc>
              </a:pPr>
              <a:t>‹#›</a:t>
            </a:fld>
            <a:r>
              <a:rPr lang="en-US" sz="900">
                <a:solidFill>
                  <a:srgbClr val="1E4191"/>
                </a:solidFill>
              </a:rPr>
              <a:t> /</a:t>
            </a:r>
          </a:p>
          <a:p>
            <a:pPr algn="r">
              <a:lnSpc>
                <a:spcPts val="1060"/>
              </a:lnSpc>
            </a:pPr>
            <a:r>
              <a:rPr lang="en-US" sz="900">
                <a:solidFill>
                  <a:srgbClr val="1E4191"/>
                </a:solidFill>
              </a:rPr>
              <a:t>GE  / </a:t>
            </a:r>
          </a:p>
          <a:p>
            <a:pPr algn="r"/>
            <a:endParaRPr lang="en-US" sz="900">
              <a:solidFill>
                <a:srgbClr val="1E41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704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lnSpc>
        <a:spcPct val="90000"/>
      </a:lnSpc>
      <a:spcBef>
        <a:spcPct val="30000"/>
      </a:spcBef>
      <a:spcAft>
        <a:spcPct val="0"/>
      </a:spcAft>
      <a:defRPr sz="1200" kern="1200">
        <a:solidFill>
          <a:srgbClr val="4157AD"/>
        </a:solidFill>
        <a:latin typeface="GE Inspira Pitch" pitchFamily="34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30000"/>
      </a:spcBef>
      <a:spcAft>
        <a:spcPct val="0"/>
      </a:spcAft>
      <a:defRPr sz="1200" kern="1200">
        <a:solidFill>
          <a:srgbClr val="4157AD"/>
        </a:solidFill>
        <a:latin typeface="GE Inspira Pitch" pitchFamily="34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30000"/>
      </a:spcBef>
      <a:spcAft>
        <a:spcPct val="0"/>
      </a:spcAft>
      <a:defRPr sz="1200" kern="1200">
        <a:solidFill>
          <a:srgbClr val="4157AD"/>
        </a:solidFill>
        <a:latin typeface="GE Inspira Pitch" pitchFamily="34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30000"/>
      </a:spcBef>
      <a:spcAft>
        <a:spcPct val="0"/>
      </a:spcAft>
      <a:defRPr sz="1200" kern="1200">
        <a:solidFill>
          <a:srgbClr val="4157AD"/>
        </a:solidFill>
        <a:latin typeface="GE Inspira Pitch" pitchFamily="34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30000"/>
      </a:spcBef>
      <a:spcAft>
        <a:spcPct val="0"/>
      </a:spcAft>
      <a:defRPr sz="1200" kern="1200">
        <a:solidFill>
          <a:srgbClr val="4157AD"/>
        </a:solidFill>
        <a:latin typeface="GE Inspira Pitch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62163" y="220663"/>
            <a:ext cx="3121025" cy="4162425"/>
          </a:xfrm>
          <a:ln/>
        </p:spPr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5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258366" y="351367"/>
            <a:ext cx="6300788" cy="1860551"/>
          </a:xfrm>
        </p:spPr>
        <p:txBody>
          <a:bodyPr/>
          <a:lstStyle>
            <a:lvl1pPr>
              <a:spcBef>
                <a:spcPct val="25000"/>
              </a:spcBef>
              <a:defRPr sz="5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80616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8367" y="2237317"/>
            <a:ext cx="6297215" cy="2336800"/>
          </a:xfrm>
        </p:spPr>
        <p:txBody>
          <a:bodyPr/>
          <a:lstStyle>
            <a:lvl1pPr>
              <a:spcBef>
                <a:spcPct val="0"/>
              </a:spcBef>
              <a:defRPr sz="50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pic>
        <p:nvPicPr>
          <p:cNvPr id="580619" name="Picture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7738533"/>
            <a:ext cx="1864519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Oran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4600" y="374400"/>
            <a:ext cx="6345000" cy="1329600"/>
          </a:xfrm>
        </p:spPr>
        <p:txBody>
          <a:bodyPr/>
          <a:lstStyle>
            <a:lvl1pPr algn="l">
              <a:defRPr sz="4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5" name="Picture 4" descr="GEMeatball&amp;T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239316" y="8117418"/>
            <a:ext cx="1206104" cy="65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227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4600" y="374400"/>
            <a:ext cx="6345000" cy="1329600"/>
          </a:xfrm>
        </p:spPr>
        <p:txBody>
          <a:bodyPr/>
          <a:lstStyle>
            <a:lvl1pPr algn="l">
              <a:defRPr sz="4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5" name="Picture 4" descr="GEMeatball&amp;T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239316" y="8117418"/>
            <a:ext cx="1206104" cy="65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2938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Cya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4600" y="374400"/>
            <a:ext cx="6345000" cy="1329600"/>
          </a:xfrm>
        </p:spPr>
        <p:txBody>
          <a:bodyPr/>
          <a:lstStyle>
            <a:lvl1pPr algn="l">
              <a:defRPr sz="4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5" name="Picture 4" descr="GEMeatball&amp;T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239316" y="8117418"/>
            <a:ext cx="1206104" cy="65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8079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Viole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4600" y="374400"/>
            <a:ext cx="6345000" cy="1329600"/>
          </a:xfrm>
        </p:spPr>
        <p:txBody>
          <a:bodyPr/>
          <a:lstStyle>
            <a:lvl1pPr algn="l">
              <a:defRPr sz="4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5" name="Picture 4" descr="GEMeatball&amp;T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239316" y="8117418"/>
            <a:ext cx="1206104" cy="65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6416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Light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EMeatball&amp;T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239316" y="8117418"/>
            <a:ext cx="1206104" cy="65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4600" y="374400"/>
            <a:ext cx="6345000" cy="1329600"/>
          </a:xfrm>
        </p:spPr>
        <p:txBody>
          <a:bodyPr/>
          <a:lstStyle>
            <a:lvl1pPr algn="l">
              <a:defRPr sz="4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118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D:\Documents and Settings\200015691\Desktop\Ivan Files\Downloads\IAW Tagline\IAW Tagline PPT use\One Line-Horizontal\GE_lockup_PMS7455_IaW_pp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107" y="3644901"/>
            <a:ext cx="2765822" cy="1801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9507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21900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Text He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374652"/>
            <a:ext cx="6344841" cy="81099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175" y="1487649"/>
            <a:ext cx="6344841" cy="6464671"/>
          </a:xfrm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16" y="8111067"/>
            <a:ext cx="1200150" cy="670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18"/>
          <p:cNvSpPr txBox="1">
            <a:spLocks noChangeArrowheads="1"/>
          </p:cNvSpPr>
          <p:nvPr userDrawn="1"/>
        </p:nvSpPr>
        <p:spPr bwMode="auto">
          <a:xfrm>
            <a:off x="4831557" y="8305801"/>
            <a:ext cx="1841897" cy="466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</a:pPr>
            <a:fld id="{95990F28-EF56-40AF-B6C1-2CF755EA3890}" type="slidenum">
              <a:rPr lang="en-US" sz="900"/>
              <a:pPr algn="r">
                <a:lnSpc>
                  <a:spcPct val="90000"/>
                </a:lnSpc>
              </a:pPr>
              <a:t>‹#›</a:t>
            </a:fld>
            <a:r>
              <a:rPr lang="en-US" sz="900" dirty="0"/>
              <a:t> </a:t>
            </a:r>
          </a:p>
          <a:p>
            <a:pPr algn="r">
              <a:lnSpc>
                <a:spcPct val="90000"/>
              </a:lnSpc>
            </a:pPr>
            <a:r>
              <a:rPr lang="en-US" sz="900" dirty="0"/>
              <a:t>GE Title or job number </a:t>
            </a:r>
          </a:p>
          <a:p>
            <a:pPr algn="r">
              <a:lnSpc>
                <a:spcPct val="90000"/>
              </a:lnSpc>
            </a:pPr>
            <a:fld id="{F50CD2AD-FBB4-4F75-A08B-B1DD55C25E63}" type="datetime1">
              <a:rPr lang="en-US" sz="900"/>
              <a:pPr algn="r">
                <a:lnSpc>
                  <a:spcPct val="90000"/>
                </a:lnSpc>
              </a:pPr>
              <a:t>10/28/2015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592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302933"/>
            <a:ext cx="3114675" cy="564938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02933"/>
            <a:ext cx="3115866" cy="564938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6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16" y="8111067"/>
            <a:ext cx="1200150" cy="670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8"/>
          <p:cNvSpPr txBox="1">
            <a:spLocks noChangeArrowheads="1"/>
          </p:cNvSpPr>
          <p:nvPr userDrawn="1"/>
        </p:nvSpPr>
        <p:spPr bwMode="auto">
          <a:xfrm>
            <a:off x="4831557" y="8305801"/>
            <a:ext cx="1841897" cy="466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</a:pPr>
            <a:fld id="{95990F28-EF56-40AF-B6C1-2CF755EA3890}" type="slidenum">
              <a:rPr lang="en-US" sz="900"/>
              <a:pPr algn="r">
                <a:lnSpc>
                  <a:spcPct val="90000"/>
                </a:lnSpc>
              </a:pPr>
              <a:t>‹#›</a:t>
            </a:fld>
            <a:r>
              <a:rPr lang="en-US" sz="900" dirty="0"/>
              <a:t> </a:t>
            </a:r>
          </a:p>
          <a:p>
            <a:pPr algn="r">
              <a:lnSpc>
                <a:spcPct val="90000"/>
              </a:lnSpc>
            </a:pPr>
            <a:r>
              <a:rPr lang="en-US" sz="900" dirty="0"/>
              <a:t>GE Title or job number </a:t>
            </a:r>
          </a:p>
          <a:p>
            <a:pPr algn="r">
              <a:lnSpc>
                <a:spcPct val="90000"/>
              </a:lnSpc>
            </a:pPr>
            <a:fld id="{F50CD2AD-FBB4-4F75-A08B-B1DD55C25E63}" type="datetime1">
              <a:rPr lang="en-US" sz="900"/>
              <a:pPr algn="r">
                <a:lnSpc>
                  <a:spcPct val="90000"/>
                </a:lnSpc>
              </a:pPr>
              <a:t>10/28/2015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591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302933"/>
            <a:ext cx="2058187" cy="5649384"/>
          </a:xfrm>
        </p:spPr>
        <p:txBody>
          <a:bodyPr/>
          <a:lstStyle>
            <a:lvl1pPr>
              <a:defRPr sz="1800"/>
            </a:lvl1pPr>
            <a:lvl2pPr marL="180975" indent="-179388">
              <a:defRPr sz="1800"/>
            </a:lvl2pPr>
            <a:lvl3pPr marL="361950" indent="-180975">
              <a:defRPr sz="1800"/>
            </a:lvl3pPr>
            <a:lvl4pPr marL="542925" indent="-180975">
              <a:defRPr sz="1800"/>
            </a:lvl4pPr>
            <a:lvl5pPr marL="715963" indent="-173038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6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16" y="8111067"/>
            <a:ext cx="1200150" cy="670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>
          <a:xfrm>
            <a:off x="2405153" y="2302933"/>
            <a:ext cx="2058187" cy="5649384"/>
          </a:xfrm>
        </p:spPr>
        <p:txBody>
          <a:bodyPr/>
          <a:lstStyle>
            <a:lvl1pPr>
              <a:defRPr sz="1800"/>
            </a:lvl1pPr>
            <a:lvl2pPr marL="180975" indent="-179388">
              <a:defRPr sz="1800"/>
            </a:lvl2pPr>
            <a:lvl3pPr marL="361950" indent="-180975">
              <a:defRPr sz="1800"/>
            </a:lvl3pPr>
            <a:lvl4pPr marL="542925" indent="-180975">
              <a:defRPr sz="1800"/>
            </a:lvl4pPr>
            <a:lvl5pPr marL="715963" indent="-173038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1"/>
          </p:nvPr>
        </p:nvSpPr>
        <p:spPr>
          <a:xfrm>
            <a:off x="4547401" y="2302933"/>
            <a:ext cx="2058187" cy="5649384"/>
          </a:xfrm>
        </p:spPr>
        <p:txBody>
          <a:bodyPr/>
          <a:lstStyle>
            <a:lvl1pPr>
              <a:defRPr sz="1800"/>
            </a:lvl1pPr>
            <a:lvl2pPr marL="180975" indent="-179388">
              <a:defRPr sz="1800"/>
            </a:lvl2pPr>
            <a:lvl3pPr marL="361950" indent="-180975">
              <a:defRPr sz="1800"/>
            </a:lvl3pPr>
            <a:lvl4pPr marL="542925" indent="-180975">
              <a:defRPr sz="1800"/>
            </a:lvl4pPr>
            <a:lvl5pPr marL="715963" indent="-173038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3" name="Text Box 18"/>
          <p:cNvSpPr txBox="1">
            <a:spLocks noChangeArrowheads="1"/>
          </p:cNvSpPr>
          <p:nvPr userDrawn="1"/>
        </p:nvSpPr>
        <p:spPr bwMode="auto">
          <a:xfrm>
            <a:off x="4831557" y="8305801"/>
            <a:ext cx="1841897" cy="466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</a:pPr>
            <a:fld id="{95990F28-EF56-40AF-B6C1-2CF755EA3890}" type="slidenum">
              <a:rPr lang="en-US" sz="900"/>
              <a:pPr algn="r">
                <a:lnSpc>
                  <a:spcPct val="90000"/>
                </a:lnSpc>
              </a:pPr>
              <a:t>‹#›</a:t>
            </a:fld>
            <a:r>
              <a:rPr lang="en-US" sz="900" dirty="0"/>
              <a:t> </a:t>
            </a:r>
          </a:p>
          <a:p>
            <a:pPr algn="r">
              <a:lnSpc>
                <a:spcPct val="90000"/>
              </a:lnSpc>
            </a:pPr>
            <a:r>
              <a:rPr lang="en-US" sz="900" dirty="0"/>
              <a:t>GE Title or job number </a:t>
            </a:r>
          </a:p>
          <a:p>
            <a:pPr algn="r">
              <a:lnSpc>
                <a:spcPct val="90000"/>
              </a:lnSpc>
            </a:pPr>
            <a:fld id="{F50CD2AD-FBB4-4F75-A08B-B1DD55C25E63}" type="datetime1">
              <a:rPr lang="en-US" sz="900"/>
              <a:pPr algn="r">
                <a:lnSpc>
                  <a:spcPct val="90000"/>
                </a:lnSpc>
              </a:pPr>
              <a:t>10/28/2015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065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107" y="2315266"/>
            <a:ext cx="3114304" cy="525807"/>
          </a:xfrm>
        </p:spPr>
        <p:txBody>
          <a:bodyPr anchor="t" anchorCtr="0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1107" y="2919370"/>
            <a:ext cx="3114304" cy="502220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90061" y="2315266"/>
            <a:ext cx="3115527" cy="525807"/>
          </a:xfrm>
        </p:spPr>
        <p:txBody>
          <a:bodyPr anchor="t" anchorCtr="0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0061" y="2919370"/>
            <a:ext cx="3115527" cy="502220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pic>
        <p:nvPicPr>
          <p:cNvPr id="8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16" y="8111067"/>
            <a:ext cx="1200150" cy="670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57175" y="374651"/>
            <a:ext cx="6344841" cy="13313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Text Box 18"/>
          <p:cNvSpPr txBox="1">
            <a:spLocks noChangeArrowheads="1"/>
          </p:cNvSpPr>
          <p:nvPr userDrawn="1"/>
        </p:nvSpPr>
        <p:spPr bwMode="auto">
          <a:xfrm>
            <a:off x="4831557" y="8305801"/>
            <a:ext cx="1841897" cy="466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</a:pPr>
            <a:fld id="{95990F28-EF56-40AF-B6C1-2CF755EA3890}" type="slidenum">
              <a:rPr lang="en-US" sz="900"/>
              <a:pPr algn="r">
                <a:lnSpc>
                  <a:spcPct val="90000"/>
                </a:lnSpc>
              </a:pPr>
              <a:t>‹#›</a:t>
            </a:fld>
            <a:r>
              <a:rPr lang="en-US" sz="900" dirty="0"/>
              <a:t> </a:t>
            </a:r>
          </a:p>
          <a:p>
            <a:pPr algn="r">
              <a:lnSpc>
                <a:spcPct val="90000"/>
              </a:lnSpc>
            </a:pPr>
            <a:r>
              <a:rPr lang="en-US" sz="900" dirty="0"/>
              <a:t>GE Title or job number </a:t>
            </a:r>
          </a:p>
          <a:p>
            <a:pPr algn="r">
              <a:lnSpc>
                <a:spcPct val="90000"/>
              </a:lnSpc>
            </a:pPr>
            <a:fld id="{F50CD2AD-FBB4-4F75-A08B-B1DD55C25E63}" type="datetime1">
              <a:rPr lang="en-US" sz="900"/>
              <a:pPr algn="r">
                <a:lnSpc>
                  <a:spcPct val="90000"/>
                </a:lnSpc>
              </a:pPr>
              <a:t>10/28/2015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80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16" y="8111067"/>
            <a:ext cx="1200150" cy="670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8"/>
          <p:cNvSpPr txBox="1">
            <a:spLocks noChangeArrowheads="1"/>
          </p:cNvSpPr>
          <p:nvPr userDrawn="1"/>
        </p:nvSpPr>
        <p:spPr bwMode="auto">
          <a:xfrm>
            <a:off x="4831557" y="8305801"/>
            <a:ext cx="1841897" cy="466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</a:pPr>
            <a:fld id="{95990F28-EF56-40AF-B6C1-2CF755EA3890}" type="slidenum">
              <a:rPr lang="en-US" sz="900"/>
              <a:pPr algn="r">
                <a:lnSpc>
                  <a:spcPct val="90000"/>
                </a:lnSpc>
              </a:pPr>
              <a:t>‹#›</a:t>
            </a:fld>
            <a:r>
              <a:rPr lang="en-US" sz="900" dirty="0"/>
              <a:t> </a:t>
            </a:r>
          </a:p>
          <a:p>
            <a:pPr algn="r">
              <a:lnSpc>
                <a:spcPct val="90000"/>
              </a:lnSpc>
            </a:pPr>
            <a:r>
              <a:rPr lang="en-US" sz="900" dirty="0"/>
              <a:t>GE Title or job number </a:t>
            </a:r>
          </a:p>
          <a:p>
            <a:pPr algn="r">
              <a:lnSpc>
                <a:spcPct val="90000"/>
              </a:lnSpc>
            </a:pPr>
            <a:fld id="{F50CD2AD-FBB4-4F75-A08B-B1DD55C25E63}" type="datetime1">
              <a:rPr lang="en-US" sz="900"/>
              <a:pPr algn="r">
                <a:lnSpc>
                  <a:spcPct val="90000"/>
                </a:lnSpc>
              </a:pPr>
              <a:t>10/28/2015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50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4600" y="374400"/>
            <a:ext cx="6345000" cy="1329600"/>
          </a:xfrm>
        </p:spPr>
        <p:txBody>
          <a:bodyPr/>
          <a:lstStyle>
            <a:lvl1pPr algn="l">
              <a:defRPr sz="4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5" name="Picture 4" descr="GEMeatball&amp;T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239316" y="8117418"/>
            <a:ext cx="1206104" cy="65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3410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Gree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4600" y="374400"/>
            <a:ext cx="6345000" cy="1329600"/>
          </a:xfrm>
        </p:spPr>
        <p:txBody>
          <a:bodyPr/>
          <a:lstStyle>
            <a:lvl1pPr algn="l">
              <a:defRPr sz="4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5" name="Picture 4" descr="GEMeatball&amp;T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239316" y="8117418"/>
            <a:ext cx="1206104" cy="65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3774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7175" y="374651"/>
            <a:ext cx="6344841" cy="1331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7175" y="2302933"/>
            <a:ext cx="6344841" cy="5649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80" r:id="rId15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E419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E4191"/>
          </a:solidFill>
          <a:latin typeface="GE Inspira Pitch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E4191"/>
          </a:solidFill>
          <a:latin typeface="GE Inspira Pitch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E4191"/>
          </a:solidFill>
          <a:latin typeface="GE Inspira Pitch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E4191"/>
          </a:solidFill>
          <a:latin typeface="GE Inspira Pitch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E4191"/>
          </a:solidFill>
          <a:latin typeface="GE Inspira Pitch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E4191"/>
          </a:solidFill>
          <a:latin typeface="GE Inspira Pitch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E4191"/>
          </a:solidFill>
          <a:latin typeface="GE Inspira Pitch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1E4191"/>
          </a:solidFill>
          <a:latin typeface="GE Inspira Pitch" pitchFamily="34" charset="0"/>
        </a:defRPr>
      </a:lvl9pPr>
    </p:titleStyle>
    <p:bodyStyle>
      <a:lvl1pPr algn="l" rtl="0" eaLnBrk="1" fontAlgn="base" hangingPunct="1">
        <a:lnSpc>
          <a:spcPct val="90000"/>
        </a:lnSpc>
        <a:spcBef>
          <a:spcPct val="50000"/>
        </a:spcBef>
        <a:spcAft>
          <a:spcPct val="0"/>
        </a:spcAft>
        <a:buClr>
          <a:srgbClr val="004880"/>
        </a:buClr>
        <a:defRPr sz="3200">
          <a:solidFill>
            <a:srgbClr val="1E4191"/>
          </a:solidFill>
          <a:latin typeface="+mn-lt"/>
          <a:ea typeface="+mn-ea"/>
          <a:cs typeface="+mn-cs"/>
        </a:defRPr>
      </a:lvl1pPr>
      <a:lvl2pPr marL="341313" indent="-339725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004880"/>
        </a:buClr>
        <a:buFont typeface="GE Inspira Pitch" pitchFamily="34" charset="0"/>
        <a:buChar char="•"/>
        <a:defRPr sz="3200">
          <a:solidFill>
            <a:srgbClr val="1E4191"/>
          </a:solidFill>
          <a:latin typeface="+mn-lt"/>
        </a:defRPr>
      </a:lvl2pPr>
      <a:lvl3pPr marL="744538" indent="-288925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rgbClr val="004880"/>
        </a:buClr>
        <a:buChar char="–"/>
        <a:defRPr sz="3200">
          <a:solidFill>
            <a:srgbClr val="1E4191"/>
          </a:solidFill>
          <a:latin typeface="+mn-lt"/>
        </a:defRPr>
      </a:lvl3pPr>
      <a:lvl4pPr marL="1146175" indent="-287338" algn="l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Clr>
          <a:srgbClr val="004880"/>
        </a:buClr>
        <a:buChar char="–"/>
        <a:defRPr sz="3200">
          <a:solidFill>
            <a:srgbClr val="1E4191"/>
          </a:solidFill>
          <a:latin typeface="+mn-lt"/>
        </a:defRPr>
      </a:lvl4pPr>
      <a:lvl5pPr marL="1546225" indent="-285750" algn="l" rtl="0" eaLnBrk="1" fontAlgn="base" hangingPunct="1">
        <a:lnSpc>
          <a:spcPct val="90000"/>
        </a:lnSpc>
        <a:spcBef>
          <a:spcPts val="240"/>
        </a:spcBef>
        <a:spcAft>
          <a:spcPct val="0"/>
        </a:spcAft>
        <a:buClr>
          <a:srgbClr val="004880"/>
        </a:buClr>
        <a:buChar char="–"/>
        <a:defRPr sz="3200">
          <a:solidFill>
            <a:srgbClr val="1E4191"/>
          </a:solidFill>
          <a:latin typeface="+mn-lt"/>
        </a:defRPr>
      </a:lvl5pPr>
      <a:lvl6pPr marL="2003425" indent="-2857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buClr>
          <a:srgbClr val="004880"/>
        </a:buClr>
        <a:buChar char="–"/>
        <a:defRPr sz="3200">
          <a:solidFill>
            <a:srgbClr val="1E4191"/>
          </a:solidFill>
          <a:latin typeface="+mn-lt"/>
        </a:defRPr>
      </a:lvl6pPr>
      <a:lvl7pPr marL="2460625" indent="-2857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buClr>
          <a:srgbClr val="004880"/>
        </a:buClr>
        <a:buChar char="–"/>
        <a:defRPr sz="3200">
          <a:solidFill>
            <a:srgbClr val="1E4191"/>
          </a:solidFill>
          <a:latin typeface="+mn-lt"/>
        </a:defRPr>
      </a:lvl7pPr>
      <a:lvl8pPr marL="2917825" indent="-2857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buClr>
          <a:srgbClr val="004880"/>
        </a:buClr>
        <a:buChar char="–"/>
        <a:defRPr sz="3200">
          <a:solidFill>
            <a:srgbClr val="1E4191"/>
          </a:solidFill>
          <a:latin typeface="+mn-lt"/>
        </a:defRPr>
      </a:lvl8pPr>
      <a:lvl9pPr marL="3375025" indent="-2857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buClr>
          <a:srgbClr val="004880"/>
        </a:buClr>
        <a:buChar char="–"/>
        <a:defRPr sz="3200">
          <a:solidFill>
            <a:srgbClr val="1E419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acing@greenvillespinners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925" y="2208626"/>
            <a:ext cx="667511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The Greenville Spinners Racing Team is recruiting </a:t>
            </a:r>
            <a:r>
              <a:rPr lang="en-US" sz="1600" b="1" i="1" u="sng" dirty="0" smtClean="0">
                <a:latin typeface="Arial" pitchFamily="34" charset="0"/>
                <a:cs typeface="Arial" pitchFamily="34" charset="0"/>
              </a:rPr>
              <a:t>now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for the 2016 season!!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Our team is made up of men and women of all ages (19 &amp; up) and all levels of racing experience, from beginners who have never raced to veterans who have been racing for 30+ years.  </a:t>
            </a:r>
          </a:p>
          <a:p>
            <a:pPr algn="ctr"/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This year, the team has placed a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winner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on the podium in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Cat 5, 4, 3 and Masters races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Come be part of our team!  If interested in learning more, don’t delay…  We are ordering 2016 kits in early November.  Call Rip Major at 864-430-5206, email: </a:t>
            </a:r>
            <a:r>
              <a:rPr lang="en-US" sz="1600" dirty="0" smtClean="0">
                <a:latin typeface="Arial" pitchFamily="34" charset="0"/>
                <a:cs typeface="Arial" pitchFamily="34" charset="0"/>
                <a:hlinkClick r:id="rId3"/>
              </a:rPr>
              <a:t>racing@greenvillespinners.org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or respond at https://www.facebook.com/GreenvilleSpinnersRacing/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2924" y="95604"/>
            <a:ext cx="3067050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93665" y="780243"/>
            <a:ext cx="3131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latin typeface="Arial Black" panose="020B0A04020102020204" pitchFamily="34" charset="0"/>
                <a:cs typeface="Arial" pitchFamily="34" charset="0"/>
              </a:rPr>
              <a:t>RACE your bike!</a:t>
            </a:r>
            <a:endParaRPr lang="en-US" sz="2800" b="1" i="1" dirty="0">
              <a:latin typeface="Arial Black" panose="020B0A04020102020204" pitchFamily="34" charset="0"/>
              <a:cs typeface="Arial" pitchFamily="34" charset="0"/>
            </a:endParaRPr>
          </a:p>
        </p:txBody>
      </p:sp>
      <p:pic>
        <p:nvPicPr>
          <p:cNvPr id="3076" name="Picture 4" descr="https://scontent-iad3-1.xx.fbcdn.net/hphotos-xpf1/v/t1.0-9/s720x720/10421353_916872648352548_5212921905822398025_n.jpg?oh=6cec878a8db4fc95375e92f48e58a081&amp;oe=5689A0EC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5252" y="5759279"/>
            <a:ext cx="3283027" cy="2366516"/>
          </a:xfrm>
          <a:prstGeom prst="rect">
            <a:avLst/>
          </a:prstGeom>
          <a:noFill/>
        </p:spPr>
      </p:pic>
      <p:pic>
        <p:nvPicPr>
          <p:cNvPr id="3078" name="Picture 6" descr="https://fbcdn-photos-d-a.akamaihd.net/hphotos-ak-xtf1/v/t1.0-0/p180x540/11062689_912804978759315_2458346793497173898_n.jpg?oh=761d74fdf8d447f0f00e1a12cff6c23e&amp;oe=568B7863&amp;__gda__=1452826957_f196dd272a1407f4a55f00ff88091a4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97007" y="5750806"/>
            <a:ext cx="3079215" cy="23796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210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GE Colour Palette">
      <a:dk1>
        <a:srgbClr val="1E4191"/>
      </a:dk1>
      <a:lt1>
        <a:srgbClr val="FFFFFF"/>
      </a:lt1>
      <a:dk2>
        <a:srgbClr val="FF6600"/>
      </a:dk2>
      <a:lt2>
        <a:srgbClr val="EE3324"/>
      </a:lt2>
      <a:accent1>
        <a:srgbClr val="711371"/>
      </a:accent1>
      <a:accent2>
        <a:srgbClr val="28B9F5"/>
      </a:accent2>
      <a:accent3>
        <a:srgbClr val="00AA50"/>
      </a:accent3>
      <a:accent4>
        <a:srgbClr val="CD0078"/>
      </a:accent4>
      <a:accent5>
        <a:srgbClr val="76B900"/>
      </a:accent5>
      <a:accent6>
        <a:srgbClr val="EBD70A"/>
      </a:accent6>
      <a:hlink>
        <a:srgbClr val="EE3324"/>
      </a:hlink>
      <a:folHlink>
        <a:srgbClr val="EE3324"/>
      </a:folHlink>
    </a:clrScheme>
    <a:fontScheme name="GE Fonts">
      <a:majorFont>
        <a:latin typeface="GE Inspira Pitch"/>
        <a:ea typeface=""/>
        <a:cs typeface=""/>
      </a:majorFont>
      <a:minorFont>
        <a:latin typeface="GE Inspira Pitc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4880"/>
      </a:dk2>
      <a:lt2>
        <a:srgbClr val="CECECE"/>
      </a:lt2>
      <a:accent1>
        <a:srgbClr val="004880"/>
      </a:accent1>
      <a:accent2>
        <a:srgbClr val="B3D7E8"/>
      </a:accent2>
      <a:accent3>
        <a:srgbClr val="FFFFFF"/>
      </a:accent3>
      <a:accent4>
        <a:srgbClr val="000000"/>
      </a:accent4>
      <a:accent5>
        <a:srgbClr val="AAB1C0"/>
      </a:accent5>
      <a:accent6>
        <a:srgbClr val="A2C3D2"/>
      </a:accent6>
      <a:hlink>
        <a:srgbClr val="094CAD"/>
      </a:hlink>
      <a:folHlink>
        <a:srgbClr val="4393C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4880"/>
      </a:dk2>
      <a:lt2>
        <a:srgbClr val="CECECE"/>
      </a:lt2>
      <a:accent1>
        <a:srgbClr val="004880"/>
      </a:accent1>
      <a:accent2>
        <a:srgbClr val="B3D7E8"/>
      </a:accent2>
      <a:accent3>
        <a:srgbClr val="FFFFFF"/>
      </a:accent3>
      <a:accent4>
        <a:srgbClr val="000000"/>
      </a:accent4>
      <a:accent5>
        <a:srgbClr val="AAB1C0"/>
      </a:accent5>
      <a:accent6>
        <a:srgbClr val="A2C3D2"/>
      </a:accent6>
      <a:hlink>
        <a:srgbClr val="094CAD"/>
      </a:hlink>
      <a:folHlink>
        <a:srgbClr val="4393C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192</TotalTime>
  <Words>122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PowerPoint Presentation</vt:lpstr>
    </vt:vector>
  </TitlesOfParts>
  <Company>GE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Office 2010 PowerPoint template</dc:title>
  <dc:creator>JAMIE FRANCE</dc:creator>
  <cp:keywords>September 22, 2004 – Version 1.1</cp:keywords>
  <dc:description>General Electric Company 2004</dc:description>
  <cp:lastModifiedBy>Jamie France</cp:lastModifiedBy>
  <cp:revision>36</cp:revision>
  <cp:lastPrinted>2012-11-08T22:20:47Z</cp:lastPrinted>
  <dcterms:created xsi:type="dcterms:W3CDTF">2012-11-08T21:59:41Z</dcterms:created>
  <dcterms:modified xsi:type="dcterms:W3CDTF">2015-10-28T21:13:30Z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alette">
    <vt:lpwstr>GE Template</vt:lpwstr>
  </property>
  <property fmtid="{D5CDD505-2E9C-101B-9397-08002B2CF9AE}" pid="3" name="WizKit Template Type">
    <vt:lpwstr>Onscreen</vt:lpwstr>
  </property>
  <property fmtid="{D5CDD505-2E9C-101B-9397-08002B2CF9AE}" pid="4" name="WizKit Template Version">
    <vt:i4>4</vt:i4>
  </property>
  <property fmtid="{D5CDD505-2E9C-101B-9397-08002B2CF9AE}" pid="5" name="TB4 template version">
    <vt:r8>4</vt:r8>
  </property>
  <property fmtid="{D5CDD505-2E9C-101B-9397-08002B2CF9AE}" pid="6" name="TB4 template type">
    <vt:lpwstr>onscreen</vt:lpwstr>
  </property>
</Properties>
</file>